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31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44159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50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ポリゴン削減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カッティングマシンを用いたペーパクラフト</a:t>
            </a:r>
            <a:r>
              <a:rPr lang="ja-JP" altLang="en-US" sz="2000" dirty="0" smtClean="0">
                <a:solidFill>
                  <a:srgbClr val="FF0000"/>
                </a:solidFill>
              </a:rPr>
              <a:t>の作成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ディジタルペンによる筆記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筆跡のＵＶマップ・ＣＧ表示</a:t>
            </a:r>
            <a:endParaRPr lang="en-US" altLang="ja-JP" sz="2000" dirty="0" smtClean="0"/>
          </a:p>
          <a:p>
            <a:r>
              <a:rPr lang="ja-JP" altLang="en-US" sz="2400" dirty="0" smtClean="0"/>
              <a:t>シミュレーション</a:t>
            </a:r>
            <a:r>
              <a:rPr lang="ja-JP" altLang="en-US" sz="2400" dirty="0" smtClean="0"/>
              <a:t>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926</Words>
  <Application>Microsoft Office PowerPoint</Application>
  <PresentationFormat>画面に合わせる (4:3)</PresentationFormat>
  <Paragraphs>178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hasegawa</cp:lastModifiedBy>
  <cp:revision>199</cp:revision>
  <dcterms:created xsi:type="dcterms:W3CDTF">2014-08-07T04:42:21Z</dcterms:created>
  <dcterms:modified xsi:type="dcterms:W3CDTF">2015-08-11T07:28:15Z</dcterms:modified>
</cp:coreProperties>
</file>